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52DCB-F0AB-445F-8A0B-28401E02CC34}" v="122" dt="2020-03-17T16:10:41.255"/>
    <p1510:client id="{257AAAB8-4B6D-796D-A76E-BB0D88E20D7E}" v="112" dt="2020-03-17T17:29:24.487"/>
    <p1510:client id="{8ECA3D99-26D2-D0B0-C400-489554A03634}" v="62" dt="2020-03-17T16:47:58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2" y="3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F63D33F-E914-4D36-B593-FFD505072F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5" b="5495"/>
          <a:stretch/>
        </p:blipFill>
        <p:spPr>
          <a:xfrm>
            <a:off x="-386666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6678" y="3231931"/>
            <a:ext cx="4807384" cy="1834056"/>
          </a:xfrm>
        </p:spPr>
        <p:txBody>
          <a:bodyPr>
            <a:normAutofit/>
          </a:bodyPr>
          <a:lstStyle/>
          <a:p>
            <a:r>
              <a:rPr lang="en-US" sz="5400" b="1" dirty="0">
                <a:cs typeface="Calibri Light"/>
              </a:rPr>
              <a:t>2020 US Census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0EFF-29EA-4B66-9AFB-E71A8D14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44" y="300505"/>
            <a:ext cx="10506456" cy="160729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>
                <a:cs typeface="Calibri Light"/>
              </a:rPr>
              <a:t>Councilman </a:t>
            </a:r>
            <a:r>
              <a:rPr lang="en-US" sz="5400" dirty="0" err="1">
                <a:cs typeface="Calibri Light"/>
              </a:rPr>
              <a:t>Dahir</a:t>
            </a:r>
            <a:r>
              <a:rPr lang="en-US" sz="5400" dirty="0">
                <a:cs typeface="Calibri Light"/>
              </a:rPr>
              <a:t> representing Sparks on </a:t>
            </a:r>
            <a:r>
              <a:rPr lang="en-US" sz="5400" dirty="0" err="1">
                <a:cs typeface="Calibri Light"/>
              </a:rPr>
              <a:t>Nevadas</a:t>
            </a:r>
            <a:r>
              <a:rPr lang="en-US" sz="5400" dirty="0">
                <a:cs typeface="Calibri Light"/>
              </a:rPr>
              <a:t> Complete Count Committee</a:t>
            </a:r>
            <a:endParaRPr lang="en-US" sz="5400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ECAD178-DDD0-44E1-8D2D-CF295F75D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3352" y="2264230"/>
            <a:ext cx="3206841" cy="4008552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6A9430E6-5593-4EB0-ADC6-4F1968C527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5"/>
          <a:stretch/>
        </p:blipFill>
        <p:spPr>
          <a:xfrm>
            <a:off x="6244617" y="2861989"/>
            <a:ext cx="5681219" cy="281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5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C048-DAA4-4205-AB31-2CD49522C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8" y="5110423"/>
            <a:ext cx="10906061" cy="67154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dirty="0"/>
              <a:t>What is the City of Sparks doing for Census 2020?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B49F6F4-9BE3-410D-BD66-EDC8F010C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70" r="1" b="1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3501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CCB5D-7A50-44E2-A004-3A258B36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080808"/>
                </a:solidFill>
                <a:cs typeface="Calibri Light"/>
              </a:rPr>
              <a:t>Multiple Media outlets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CB64814D-A361-44E1-8D97-B83E41C8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0" y="-2"/>
            <a:ext cx="1248189" cy="1248189"/>
          </a:xfrm>
          <a:prstGeom prst="triangle">
            <a:avLst>
              <a:gd name="adj" fmla="val 10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52A6879-032A-4946-9CCA-44D38BEDF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96832" y="246646"/>
            <a:ext cx="577231" cy="57723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6AB08D7-F0FB-4965-B730-8B874214C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93049" y="367194"/>
            <a:ext cx="999162" cy="99916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48D9297-49FA-43ED-AC6B-E2F153B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9187" y="946949"/>
            <a:ext cx="352820" cy="3528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7C2D141-F73C-4BF3-B3DF-D3BA74B8B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7826" y="1350438"/>
            <a:ext cx="4160520" cy="4157124"/>
          </a:xfrm>
          <a:custGeom>
            <a:avLst/>
            <a:gdLst>
              <a:gd name="connsiteX0" fmla="*/ 2080261 w 4160520"/>
              <a:gd name="connsiteY0" fmla="*/ 0 h 4157124"/>
              <a:gd name="connsiteX1" fmla="*/ 4160520 w 4160520"/>
              <a:gd name="connsiteY1" fmla="*/ 2078563 h 4157124"/>
              <a:gd name="connsiteX2" fmla="*/ 2080261 w 4160520"/>
              <a:gd name="connsiteY2" fmla="*/ 4157124 h 4157124"/>
              <a:gd name="connsiteX3" fmla="*/ 0 w 4160520"/>
              <a:gd name="connsiteY3" fmla="*/ 2078563 h 415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0520" h="4157124">
                <a:moveTo>
                  <a:pt x="2080261" y="0"/>
                </a:moveTo>
                <a:lnTo>
                  <a:pt x="4160520" y="2078563"/>
                </a:lnTo>
                <a:lnTo>
                  <a:pt x="2080261" y="4157124"/>
                </a:lnTo>
                <a:lnTo>
                  <a:pt x="0" y="20785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B456AC5-2DFE-4E00-B0CE-30AAA2A3D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7566" y="1"/>
            <a:ext cx="3997403" cy="3295805"/>
          </a:xfrm>
          <a:custGeom>
            <a:avLst/>
            <a:gdLst>
              <a:gd name="connsiteX0" fmla="*/ 1352836 w 4160520"/>
              <a:gd name="connsiteY0" fmla="*/ 0 h 3430293"/>
              <a:gd name="connsiteX1" fmla="*/ 2807685 w 4160520"/>
              <a:gd name="connsiteY1" fmla="*/ 0 h 3430293"/>
              <a:gd name="connsiteX2" fmla="*/ 4160520 w 4160520"/>
              <a:gd name="connsiteY2" fmla="*/ 1351732 h 3430293"/>
              <a:gd name="connsiteX3" fmla="*/ 2080261 w 4160520"/>
              <a:gd name="connsiteY3" fmla="*/ 3430293 h 3430293"/>
              <a:gd name="connsiteX4" fmla="*/ 0 w 4160520"/>
              <a:gd name="connsiteY4" fmla="*/ 1351732 h 34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0520" h="3430293">
                <a:moveTo>
                  <a:pt x="1352836" y="0"/>
                </a:moveTo>
                <a:lnTo>
                  <a:pt x="2807685" y="0"/>
                </a:lnTo>
                <a:lnTo>
                  <a:pt x="4160520" y="1351732"/>
                </a:lnTo>
                <a:lnTo>
                  <a:pt x="2080261" y="3430293"/>
                </a:lnTo>
                <a:lnTo>
                  <a:pt x="0" y="13517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5C66CA8-8E06-4799-810F-A8CE463DA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976" r="1" b="4296"/>
          <a:stretch/>
        </p:blipFill>
        <p:spPr>
          <a:xfrm>
            <a:off x="6625605" y="481797"/>
            <a:ext cx="1669608" cy="1667086"/>
          </a:xfrm>
          <a:prstGeom prst="rect">
            <a:avLst/>
          </a:prstGeom>
        </p:spPr>
      </p:pic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3EB41F8-8868-4FC3-8553-94FEE5A8B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972" y="6102888"/>
            <a:ext cx="1510228" cy="7551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9671820-9967-4806-B0A7-4944C2A4A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47566" y="3562194"/>
            <a:ext cx="3997403" cy="3295805"/>
          </a:xfrm>
          <a:custGeom>
            <a:avLst/>
            <a:gdLst>
              <a:gd name="connsiteX0" fmla="*/ 1352836 w 4160520"/>
              <a:gd name="connsiteY0" fmla="*/ 0 h 3430293"/>
              <a:gd name="connsiteX1" fmla="*/ 2807685 w 4160520"/>
              <a:gd name="connsiteY1" fmla="*/ 0 h 3430293"/>
              <a:gd name="connsiteX2" fmla="*/ 4160520 w 4160520"/>
              <a:gd name="connsiteY2" fmla="*/ 1351732 h 3430293"/>
              <a:gd name="connsiteX3" fmla="*/ 2080261 w 4160520"/>
              <a:gd name="connsiteY3" fmla="*/ 3430293 h 3430293"/>
              <a:gd name="connsiteX4" fmla="*/ 0 w 4160520"/>
              <a:gd name="connsiteY4" fmla="*/ 1351732 h 34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0520" h="3430293">
                <a:moveTo>
                  <a:pt x="1352836" y="0"/>
                </a:moveTo>
                <a:lnTo>
                  <a:pt x="2807685" y="0"/>
                </a:lnTo>
                <a:lnTo>
                  <a:pt x="4160520" y="1351732"/>
                </a:lnTo>
                <a:lnTo>
                  <a:pt x="2080261" y="3430293"/>
                </a:lnTo>
                <a:lnTo>
                  <a:pt x="0" y="13517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854FED7-3054-4F75-904E-126A13E98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347" y="3112629"/>
            <a:ext cx="2524866" cy="639206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4B66EBF0-985F-44B7-8506-40372D067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24" y="5039011"/>
            <a:ext cx="2760782" cy="106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4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2FAF3C-F36A-4612-B00B-E737FEB1E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3420AEB-7D6F-4338-9CD8-7B9637617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551E9D5-67C0-42B0-9796-909C1B9DF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CB4C9E0-236E-426D-88FB-50ACF81BC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A11A9AC-1E25-429F-A3A8-67DED3D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6E126C4-E1AC-4DDC-87CB-5D8B4605C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1DE6C75-DCE1-4942-8E8D-ECA1D1773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5459AD3-234D-4C3B-BD9C-92B3377BD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5593DA70-95B1-425C-BF35-F923099D6F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0514C5B5-A5F4-4421-879B-17D39CA64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165685F-E0CE-4CA0-9ECE-F8AE4F3D5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C556BC16-0C87-4FD9-A109-F5AB2056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DD9A975C-A4CA-4A81-8CA9-BF5A2995F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5B9767C7-72DF-4C7F-8A04-C8D67B71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693F6BB9-0055-42AC-8866-E65D9275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BA9A3435-1B30-4618-BB50-E0369BD07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2D60252F-2011-4924-81EC-B25F50634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50B7881-58E3-4C9F-9ADB-04F92D4C4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A90BB2F-2D4A-40BD-90CE-5CF30EC8D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4DA0AE8C-7215-4A64-B19F-3F0F3E6A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Isosceles Triangle 39">
            <a:extLst>
              <a:ext uri="{FF2B5EF4-FFF2-40B4-BE49-F238E27FC236}">
                <a16:creationId xmlns:a16="http://schemas.microsoft.com/office/drawing/2014/main" id="{D8DAE7B8-0656-422E-9515-E1095268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266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9E9B5-FCD4-4FDE-9253-0AD10B06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17" y="5152257"/>
            <a:ext cx="8083296" cy="94183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000" b="1" dirty="0">
                <a:cs typeface="Calibri Light"/>
              </a:rPr>
              <a:t>You can complete the questionnaire by mail, phone or online.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363DA99-BE95-4C06-82AA-917ED6556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2662A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DFFA2D-70B0-43DF-899A-40F9CB9692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93" r="-1" b="3386"/>
          <a:stretch/>
        </p:blipFill>
        <p:spPr>
          <a:xfrm>
            <a:off x="3218688" y="1124712"/>
            <a:ext cx="5760720" cy="309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2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2020 US Census</vt:lpstr>
      <vt:lpstr>Councilman Dahir representing Sparks on Nevadas Complete Count Committee</vt:lpstr>
      <vt:lpstr>What is the City of Sparks doing for Census 2020?</vt:lpstr>
      <vt:lpstr>Multiple Media outlets</vt:lpstr>
      <vt:lpstr>You can complete the questionnaire by mail, phone or online.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Hunderman, Lisa</dc:creator>
  <cp:lastModifiedBy>Hunderman, Lisa</cp:lastModifiedBy>
  <cp:revision>89</cp:revision>
  <dcterms:created xsi:type="dcterms:W3CDTF">2020-03-17T15:54:38Z</dcterms:created>
  <dcterms:modified xsi:type="dcterms:W3CDTF">2020-03-23T18:04:57Z</dcterms:modified>
</cp:coreProperties>
</file>